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4752" y="909673"/>
            <a:ext cx="8467654" cy="84676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4E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21765" y="1461774"/>
            <a:ext cx="7420641" cy="6669301"/>
          </a:xfrm>
          <a:custGeom>
            <a:avLst/>
            <a:gdLst/>
            <a:ahLst/>
            <a:cxnLst/>
            <a:rect l="l" t="t" r="r" b="b"/>
            <a:pathLst>
              <a:path w="7420641" h="6669301">
                <a:moveTo>
                  <a:pt x="0" y="0"/>
                </a:moveTo>
                <a:lnTo>
                  <a:pt x="7420641" y="0"/>
                </a:lnTo>
                <a:lnTo>
                  <a:pt x="7420641" y="6669301"/>
                </a:lnTo>
                <a:lnTo>
                  <a:pt x="0" y="6669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473093" y="8833329"/>
            <a:ext cx="1900642" cy="19006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89725" y="122695"/>
            <a:ext cx="2678159" cy="267815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07C6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43868" y="9783650"/>
            <a:ext cx="1900642" cy="19006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8D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2953" y="5108188"/>
            <a:ext cx="7780740" cy="2987575"/>
            <a:chOff x="0" y="0"/>
            <a:chExt cx="2049248" cy="7868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49248" cy="786851"/>
            </a:xfrm>
            <a:custGeom>
              <a:avLst/>
              <a:gdLst/>
              <a:ahLst/>
              <a:cxnLst/>
              <a:rect l="l" t="t" r="r" b="b"/>
              <a:pathLst>
                <a:path w="2049248" h="786851">
                  <a:moveTo>
                    <a:pt x="50746" y="0"/>
                  </a:moveTo>
                  <a:lnTo>
                    <a:pt x="1998503" y="0"/>
                  </a:lnTo>
                  <a:cubicBezTo>
                    <a:pt x="2011961" y="0"/>
                    <a:pt x="2024869" y="5346"/>
                    <a:pt x="2034385" y="14863"/>
                  </a:cubicBezTo>
                  <a:cubicBezTo>
                    <a:pt x="2043902" y="24380"/>
                    <a:pt x="2049248" y="37287"/>
                    <a:pt x="2049248" y="50746"/>
                  </a:cubicBezTo>
                  <a:lnTo>
                    <a:pt x="2049248" y="736106"/>
                  </a:lnTo>
                  <a:cubicBezTo>
                    <a:pt x="2049248" y="749564"/>
                    <a:pt x="2043902" y="762471"/>
                    <a:pt x="2034385" y="771988"/>
                  </a:cubicBezTo>
                  <a:cubicBezTo>
                    <a:pt x="2024869" y="781505"/>
                    <a:pt x="2011961" y="786851"/>
                    <a:pt x="1998503" y="786851"/>
                  </a:cubicBezTo>
                  <a:lnTo>
                    <a:pt x="50746" y="786851"/>
                  </a:lnTo>
                  <a:cubicBezTo>
                    <a:pt x="37287" y="786851"/>
                    <a:pt x="24380" y="781505"/>
                    <a:pt x="14863" y="771988"/>
                  </a:cubicBezTo>
                  <a:cubicBezTo>
                    <a:pt x="5346" y="762471"/>
                    <a:pt x="0" y="749564"/>
                    <a:pt x="0" y="736106"/>
                  </a:cubicBezTo>
                  <a:lnTo>
                    <a:pt x="0" y="50746"/>
                  </a:lnTo>
                  <a:cubicBezTo>
                    <a:pt x="0" y="37287"/>
                    <a:pt x="5346" y="24380"/>
                    <a:pt x="14863" y="14863"/>
                  </a:cubicBezTo>
                  <a:cubicBezTo>
                    <a:pt x="24380" y="5346"/>
                    <a:pt x="37287" y="0"/>
                    <a:pt x="50746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049248" cy="834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40159" y="2735564"/>
            <a:ext cx="8115300" cy="148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64"/>
              </a:lnSpc>
              <a:spcBef>
                <a:spcPct val="0"/>
              </a:spcBef>
            </a:pPr>
            <a:r>
              <a:rPr lang="en-US" sz="8760">
                <a:solidFill>
                  <a:srgbClr val="11333E"/>
                </a:solidFill>
                <a:latin typeface="Inter Bold"/>
              </a:rPr>
              <a:t>Mental Health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6064" y="5516782"/>
            <a:ext cx="6934517" cy="2269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4"/>
              </a:lnSpc>
              <a:spcBef>
                <a:spcPct val="0"/>
              </a:spcBef>
            </a:pPr>
            <a:r>
              <a:rPr lang="en-US" sz="2546" dirty="0">
                <a:solidFill>
                  <a:srgbClr val="11333E"/>
                </a:solidFill>
                <a:latin typeface="Inter Bold"/>
              </a:rPr>
              <a:t>Mental health is a state of mental well-being that enables people to cope with the stresses of life, realize their abilities, learn well and work well, and contribute to their community</a:t>
            </a:r>
          </a:p>
        </p:txBody>
      </p:sp>
      <p:sp>
        <p:nvSpPr>
          <p:cNvPr id="20" name="Freeform 20"/>
          <p:cNvSpPr/>
          <p:nvPr/>
        </p:nvSpPr>
        <p:spPr>
          <a:xfrm>
            <a:off x="3128524" y="390129"/>
            <a:ext cx="2000560" cy="2143290"/>
          </a:xfrm>
          <a:custGeom>
            <a:avLst/>
            <a:gdLst/>
            <a:ahLst/>
            <a:cxnLst/>
            <a:rect l="l" t="t" r="r" b="b"/>
            <a:pathLst>
              <a:path w="2000560" h="2143290">
                <a:moveTo>
                  <a:pt x="0" y="0"/>
                </a:moveTo>
                <a:lnTo>
                  <a:pt x="2000560" y="0"/>
                </a:lnTo>
                <a:lnTo>
                  <a:pt x="2000560" y="2143290"/>
                </a:lnTo>
                <a:lnTo>
                  <a:pt x="0" y="2143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5435" y="1028700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074687" y="4491615"/>
            <a:ext cx="6482507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1333E"/>
                </a:solidFill>
                <a:latin typeface="Inter"/>
              </a:rPr>
              <a:t>Discuss measures taken to ensure user data security and privacy:- All data transmitted between the app and its servers is encrypted using strong encryption protocols (e.g., SSL/TLS) 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35786" y="2870460"/>
            <a:ext cx="6760309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11333E"/>
                </a:solidFill>
                <a:latin typeface="Inter Bold"/>
              </a:rPr>
              <a:t>9: Security and Privacy</a:t>
            </a:r>
          </a:p>
        </p:txBody>
      </p:sp>
      <p:sp>
        <p:nvSpPr>
          <p:cNvPr id="16" name="Freeform 16"/>
          <p:cNvSpPr/>
          <p:nvPr/>
        </p:nvSpPr>
        <p:spPr>
          <a:xfrm>
            <a:off x="776288" y="2469666"/>
            <a:ext cx="6557676" cy="5901909"/>
          </a:xfrm>
          <a:custGeom>
            <a:avLst/>
            <a:gdLst/>
            <a:ahLst/>
            <a:cxnLst/>
            <a:rect l="l" t="t" r="r" b="b"/>
            <a:pathLst>
              <a:path w="6557676" h="5901909">
                <a:moveTo>
                  <a:pt x="0" y="0"/>
                </a:moveTo>
                <a:lnTo>
                  <a:pt x="6557676" y="0"/>
                </a:lnTo>
                <a:lnTo>
                  <a:pt x="6557676" y="5901908"/>
                </a:lnTo>
                <a:lnTo>
                  <a:pt x="0" y="590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44000" y="1383940"/>
            <a:ext cx="8464110" cy="6750128"/>
          </a:xfrm>
          <a:custGeom>
            <a:avLst/>
            <a:gdLst/>
            <a:ahLst/>
            <a:cxnLst/>
            <a:rect l="l" t="t" r="r" b="b"/>
            <a:pathLst>
              <a:path w="8464110" h="6750128">
                <a:moveTo>
                  <a:pt x="0" y="0"/>
                </a:moveTo>
                <a:lnTo>
                  <a:pt x="8464110" y="0"/>
                </a:lnTo>
                <a:lnTo>
                  <a:pt x="8464110" y="6750128"/>
                </a:lnTo>
                <a:lnTo>
                  <a:pt x="0" y="675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4711379"/>
            <a:ext cx="6513299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1333E"/>
                </a:solidFill>
                <a:latin typeface="Inter"/>
              </a:rPr>
              <a:t>Showcase positive user testimonials (if available);- 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1333E"/>
                </a:solidFill>
                <a:latin typeface="Inter"/>
              </a:rPr>
              <a:t>As an AI, I don't have access to real user testimonials from the Mental Health Assistant app. However.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669986"/>
            <a:ext cx="743771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11333E"/>
                </a:solidFill>
                <a:latin typeface="Inter Bold"/>
              </a:rPr>
              <a:t>10: Testimonials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5435" y="1028700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93096" y="2582826"/>
            <a:ext cx="7773477" cy="6675474"/>
          </a:xfrm>
          <a:custGeom>
            <a:avLst/>
            <a:gdLst/>
            <a:ahLst/>
            <a:cxnLst/>
            <a:rect l="l" t="t" r="r" b="b"/>
            <a:pathLst>
              <a:path w="7773477" h="6675474">
                <a:moveTo>
                  <a:pt x="0" y="0"/>
                </a:moveTo>
                <a:lnTo>
                  <a:pt x="7773477" y="0"/>
                </a:lnTo>
                <a:lnTo>
                  <a:pt x="7773477" y="6675474"/>
                </a:lnTo>
                <a:lnTo>
                  <a:pt x="0" y="6675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074687" y="4491615"/>
            <a:ext cx="6482507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Mention plans for future updates and improvements</a:t>
            </a:r>
          </a:p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 Invite user feedback for continuous enhancement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11333E"/>
              </a:solidFill>
              <a:latin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074687" y="2870460"/>
            <a:ext cx="6760309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11333E"/>
                </a:solidFill>
                <a:latin typeface="Inter Bold"/>
              </a:rPr>
              <a:t>11: Future Developments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14335" y="1552080"/>
            <a:ext cx="8344965" cy="6696834"/>
          </a:xfrm>
          <a:custGeom>
            <a:avLst/>
            <a:gdLst/>
            <a:ahLst/>
            <a:cxnLst/>
            <a:rect l="l" t="t" r="r" b="b"/>
            <a:pathLst>
              <a:path w="8344965" h="6696834">
                <a:moveTo>
                  <a:pt x="0" y="0"/>
                </a:moveTo>
                <a:lnTo>
                  <a:pt x="8344965" y="0"/>
                </a:lnTo>
                <a:lnTo>
                  <a:pt x="8344965" y="6696834"/>
                </a:lnTo>
                <a:lnTo>
                  <a:pt x="0" y="6696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7819" y="2371659"/>
            <a:ext cx="7723931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1333E"/>
                </a:solidFill>
                <a:latin typeface="Inter Bold"/>
              </a:rPr>
              <a:t> 12: 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7819" y="3449769"/>
            <a:ext cx="7723931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1333E"/>
                </a:solidFill>
                <a:latin typeface="Inter"/>
              </a:rPr>
              <a:t>Recap key features and benefits of the Mental Health Assistant app:- The app provides personalized recommendations, interventions, and resources based on each user's unique needs, preferences, and goals.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01454" y="3818770"/>
            <a:ext cx="5685093" cy="2326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2"/>
              </a:lnSpc>
            </a:pPr>
            <a:r>
              <a:rPr lang="en-US" sz="10588">
                <a:solidFill>
                  <a:srgbClr val="607C6B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899664">
            <a:off x="10574034" y="7101083"/>
            <a:ext cx="3729078" cy="3729078"/>
          </a:xfrm>
          <a:custGeom>
            <a:avLst/>
            <a:gdLst/>
            <a:ahLst/>
            <a:cxnLst/>
            <a:rect l="l" t="t" r="r" b="b"/>
            <a:pathLst>
              <a:path w="3729078" h="3729078">
                <a:moveTo>
                  <a:pt x="0" y="0"/>
                </a:moveTo>
                <a:lnTo>
                  <a:pt x="3729078" y="0"/>
                </a:lnTo>
                <a:lnTo>
                  <a:pt x="3729078" y="3729078"/>
                </a:lnTo>
                <a:lnTo>
                  <a:pt x="0" y="3729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43771" flipH="1" flipV="1">
            <a:off x="3984888" y="-543161"/>
            <a:ext cx="3729078" cy="3729078"/>
          </a:xfrm>
          <a:custGeom>
            <a:avLst/>
            <a:gdLst/>
            <a:ahLst/>
            <a:cxnLst/>
            <a:rect l="l" t="t" r="r" b="b"/>
            <a:pathLst>
              <a:path w="3729078" h="3729078">
                <a:moveTo>
                  <a:pt x="3729078" y="3729078"/>
                </a:moveTo>
                <a:lnTo>
                  <a:pt x="0" y="3729078"/>
                </a:lnTo>
                <a:lnTo>
                  <a:pt x="0" y="0"/>
                </a:lnTo>
                <a:lnTo>
                  <a:pt x="3729078" y="0"/>
                </a:lnTo>
                <a:lnTo>
                  <a:pt x="3729078" y="37290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90602">
            <a:off x="10998239" y="2980106"/>
            <a:ext cx="1472789" cy="1032793"/>
          </a:xfrm>
          <a:custGeom>
            <a:avLst/>
            <a:gdLst/>
            <a:ahLst/>
            <a:cxnLst/>
            <a:rect l="l" t="t" r="r" b="b"/>
            <a:pathLst>
              <a:path w="1472789" h="1032793">
                <a:moveTo>
                  <a:pt x="0" y="0"/>
                </a:moveTo>
                <a:lnTo>
                  <a:pt x="1472789" y="0"/>
                </a:lnTo>
                <a:lnTo>
                  <a:pt x="1472789" y="1032793"/>
                </a:lnTo>
                <a:lnTo>
                  <a:pt x="0" y="10327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32069">
            <a:off x="3234684" y="7516638"/>
            <a:ext cx="5818909" cy="4931525"/>
          </a:xfrm>
          <a:custGeom>
            <a:avLst/>
            <a:gdLst/>
            <a:ahLst/>
            <a:cxnLst/>
            <a:rect l="l" t="t" r="r" b="b"/>
            <a:pathLst>
              <a:path w="5818909" h="4931525">
                <a:moveTo>
                  <a:pt x="0" y="0"/>
                </a:moveTo>
                <a:lnTo>
                  <a:pt x="5818909" y="0"/>
                </a:lnTo>
                <a:lnTo>
                  <a:pt x="5818909" y="4931526"/>
                </a:lnTo>
                <a:lnTo>
                  <a:pt x="0" y="4931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214907">
            <a:off x="9204136" y="-2123033"/>
            <a:ext cx="5818909" cy="4931525"/>
          </a:xfrm>
          <a:custGeom>
            <a:avLst/>
            <a:gdLst/>
            <a:ahLst/>
            <a:cxnLst/>
            <a:rect l="l" t="t" r="r" b="b"/>
            <a:pathLst>
              <a:path w="5818909" h="4931525">
                <a:moveTo>
                  <a:pt x="0" y="0"/>
                </a:moveTo>
                <a:lnTo>
                  <a:pt x="5818909" y="0"/>
                </a:lnTo>
                <a:lnTo>
                  <a:pt x="5818909" y="4931526"/>
                </a:lnTo>
                <a:lnTo>
                  <a:pt x="0" y="4931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187953" y="6336652"/>
            <a:ext cx="3912095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2"/>
              </a:lnSpc>
            </a:pPr>
            <a:r>
              <a:rPr lang="en-US" sz="2002" dirty="0">
                <a:solidFill>
                  <a:srgbClr val="6C8850"/>
                </a:solidFill>
                <a:latin typeface="Montserrat Classic"/>
              </a:rPr>
              <a:t>From the bottom of our hearts, thank you for being a part of our project.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32219" y="-108015"/>
            <a:ext cx="7913413" cy="79134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0878" y="1632687"/>
            <a:ext cx="8299987" cy="7625613"/>
          </a:xfrm>
          <a:custGeom>
            <a:avLst/>
            <a:gdLst/>
            <a:ahLst/>
            <a:cxnLst/>
            <a:rect l="l" t="t" r="r" b="b"/>
            <a:pathLst>
              <a:path w="8299987" h="7625613">
                <a:moveTo>
                  <a:pt x="0" y="0"/>
                </a:moveTo>
                <a:lnTo>
                  <a:pt x="8299988" y="0"/>
                </a:lnTo>
                <a:lnTo>
                  <a:pt x="8299988" y="7625613"/>
                </a:lnTo>
                <a:lnTo>
                  <a:pt x="0" y="762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469051" y="2075917"/>
            <a:ext cx="7420756" cy="661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</a:pPr>
            <a:r>
              <a:rPr lang="en-US" sz="3749" dirty="0">
                <a:solidFill>
                  <a:srgbClr val="11333E"/>
                </a:solidFill>
                <a:latin typeface="Inter"/>
              </a:rPr>
              <a:t>"Mental Health Assistant: A Holistic Approach“ :-In this era of advancing technology and increasing awareness of mental health issues, a holistic approach to mental health care has become increasingly important.</a:t>
            </a:r>
          </a:p>
          <a:p>
            <a:pPr>
              <a:lnSpc>
                <a:spcPts val="5249"/>
              </a:lnSpc>
            </a:pPr>
            <a:endParaRPr lang="en-US" sz="3749" dirty="0">
              <a:solidFill>
                <a:srgbClr val="11333E"/>
              </a:solidFill>
              <a:latin typeface="Inter"/>
            </a:endParaRPr>
          </a:p>
          <a:p>
            <a:pPr>
              <a:lnSpc>
                <a:spcPts val="5249"/>
              </a:lnSpc>
              <a:spcBef>
                <a:spcPct val="0"/>
              </a:spcBef>
            </a:pPr>
            <a:endParaRPr lang="en-US" sz="3749" dirty="0">
              <a:solidFill>
                <a:srgbClr val="11333E"/>
              </a:solidFill>
              <a:latin typeface="Inter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088430" y="-1746157"/>
            <a:ext cx="2170870" cy="21708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60445" y="9509476"/>
            <a:ext cx="2170870" cy="21708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74623" y="681036"/>
            <a:ext cx="1113383" cy="62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11333E"/>
                </a:solidFill>
                <a:latin typeface="Inter"/>
              </a:rPr>
              <a:t>Title</a:t>
            </a:r>
            <a:r>
              <a:rPr lang="en-US" sz="3749">
                <a:solidFill>
                  <a:srgbClr val="FFD8DC"/>
                </a:solidFill>
                <a:latin typeface="Inter"/>
              </a:rPr>
              <a:t>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45668" y="1426421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2471013"/>
            <a:ext cx="8852361" cy="5853624"/>
          </a:xfrm>
          <a:custGeom>
            <a:avLst/>
            <a:gdLst/>
            <a:ahLst/>
            <a:cxnLst/>
            <a:rect l="l" t="t" r="r" b="b"/>
            <a:pathLst>
              <a:path w="8852361" h="5853624">
                <a:moveTo>
                  <a:pt x="0" y="0"/>
                </a:moveTo>
                <a:lnTo>
                  <a:pt x="8852361" y="0"/>
                </a:lnTo>
                <a:lnTo>
                  <a:pt x="8852361" y="5853624"/>
                </a:lnTo>
                <a:lnTo>
                  <a:pt x="0" y="5853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4254179"/>
            <a:ext cx="6513299" cy="318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Brief overview of the importance of mental health support :-</a:t>
            </a:r>
            <a:r>
              <a:rPr lang="en-US" sz="2599" dirty="0">
                <a:solidFill>
                  <a:srgbClr val="11333E"/>
                </a:solidFill>
                <a:latin typeface="Inter Bold"/>
              </a:rPr>
              <a:t>Overall Well-being:</a:t>
            </a:r>
            <a:r>
              <a:rPr lang="en-US" sz="2599" dirty="0">
                <a:solidFill>
                  <a:srgbClr val="11333E"/>
                </a:solidFill>
                <a:latin typeface="Inter"/>
              </a:rPr>
              <a:t> Mental health support promotes emotional, psychological, and social well-being, leading to a higher quality of life and improved overall health.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11333E"/>
              </a:solidFill>
              <a:latin typeface="In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369" y="2375763"/>
            <a:ext cx="753008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11333E"/>
                </a:solidFill>
                <a:latin typeface="Inter Bold"/>
              </a:rPr>
              <a:t>2: Introduction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1085435" y="-1085435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055126" y="9597528"/>
            <a:ext cx="2170870" cy="2170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780" y="829114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729213" y="4537701"/>
            <a:ext cx="6482507" cy="363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List the main goals of the app:</a:t>
            </a:r>
          </a:p>
          <a:p>
            <a:pPr marL="457200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Personalized mood tracking and journaling.</a:t>
            </a:r>
          </a:p>
          <a:p>
            <a:pPr marL="457200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Guided relaxation and mindfulness exercises.</a:t>
            </a:r>
          </a:p>
          <a:p>
            <a:pPr marL="457200" indent="-457200">
              <a:lnSpc>
                <a:spcPts val="3639"/>
              </a:lnSpc>
              <a:buFont typeface="Arial" panose="020B0604020202020204" pitchFamily="34" charset="0"/>
              <a:buChar char="•"/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Connection to mental health professionals and support groups.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599" dirty="0">
              <a:solidFill>
                <a:srgbClr val="11333E"/>
              </a:solidFill>
              <a:latin typeface="Inte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29213" y="3496308"/>
            <a:ext cx="753008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11333E"/>
                </a:solidFill>
                <a:latin typeface="Inter Bold"/>
              </a:rPr>
              <a:t>3: 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074901" y="1623612"/>
            <a:ext cx="6553054" cy="7362982"/>
          </a:xfrm>
          <a:custGeom>
            <a:avLst/>
            <a:gdLst/>
            <a:ahLst/>
            <a:cxnLst/>
            <a:rect l="l" t="t" r="r" b="b"/>
            <a:pathLst>
              <a:path w="6553054" h="7362982">
                <a:moveTo>
                  <a:pt x="6553054" y="0"/>
                </a:moveTo>
                <a:lnTo>
                  <a:pt x="0" y="0"/>
                </a:lnTo>
                <a:lnTo>
                  <a:pt x="0" y="7362982"/>
                </a:lnTo>
                <a:lnTo>
                  <a:pt x="6553054" y="7362982"/>
                </a:lnTo>
                <a:lnTo>
                  <a:pt x="655305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58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761810" y="2441543"/>
            <a:ext cx="5090965" cy="7363189"/>
          </a:xfrm>
          <a:custGeom>
            <a:avLst/>
            <a:gdLst/>
            <a:ahLst/>
            <a:cxnLst/>
            <a:rect l="l" t="t" r="r" b="b"/>
            <a:pathLst>
              <a:path w="5090965" h="7363189">
                <a:moveTo>
                  <a:pt x="0" y="0"/>
                </a:moveTo>
                <a:lnTo>
                  <a:pt x="5090965" y="0"/>
                </a:lnTo>
                <a:lnTo>
                  <a:pt x="5090965" y="7363190"/>
                </a:lnTo>
                <a:lnTo>
                  <a:pt x="0" y="736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509" t="-4881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4254179"/>
            <a:ext cx="6513299" cy="272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1333E"/>
                </a:solidFill>
                <a:latin typeface="Inter"/>
              </a:rPr>
              <a:t>Highlight features for mood tracking and journaling:- The Mental Health Assistant app offers robust features for mood tracking and journaling, empowering users to gain insights into their emotions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7819" y="2640139"/>
            <a:ext cx="940325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11333E"/>
                </a:solidFill>
                <a:latin typeface="Inter Bold"/>
              </a:rPr>
              <a:t>4: Personalized Mood Tracking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710389" y="1436937"/>
            <a:ext cx="2596904" cy="259690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45989" y="-902746"/>
            <a:ext cx="2170870" cy="217087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66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393" y="779125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A9C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074687" y="5219433"/>
            <a:ext cx="6482507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Showcase various exercises available in the app:- The Mental Health Assistant app offers a variety of exercises designed to promote self-awareness, mindfulness.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74687" y="2235691"/>
            <a:ext cx="7765115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 dirty="0">
                <a:solidFill>
                  <a:srgbClr val="11333E"/>
                </a:solidFill>
                <a:latin typeface="Inter Bold"/>
              </a:rPr>
              <a:t>5: Guided Relaxation Mindfulness .</a:t>
            </a:r>
          </a:p>
        </p:txBody>
      </p:sp>
      <p:sp>
        <p:nvSpPr>
          <p:cNvPr id="16" name="Freeform 16"/>
          <p:cNvSpPr/>
          <p:nvPr/>
        </p:nvSpPr>
        <p:spPr>
          <a:xfrm>
            <a:off x="738025" y="2091042"/>
            <a:ext cx="6093944" cy="6895552"/>
          </a:xfrm>
          <a:custGeom>
            <a:avLst/>
            <a:gdLst/>
            <a:ahLst/>
            <a:cxnLst/>
            <a:rect l="l" t="t" r="r" b="b"/>
            <a:pathLst>
              <a:path w="6093944" h="6895552">
                <a:moveTo>
                  <a:pt x="0" y="0"/>
                </a:moveTo>
                <a:lnTo>
                  <a:pt x="6093944" y="0"/>
                </a:lnTo>
                <a:lnTo>
                  <a:pt x="6093944" y="6895552"/>
                </a:lnTo>
                <a:lnTo>
                  <a:pt x="0" y="6895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953485" y="1890879"/>
            <a:ext cx="7392320" cy="6505242"/>
          </a:xfrm>
          <a:custGeom>
            <a:avLst/>
            <a:gdLst/>
            <a:ahLst/>
            <a:cxnLst/>
            <a:rect l="l" t="t" r="r" b="b"/>
            <a:pathLst>
              <a:path w="7392320" h="6505242">
                <a:moveTo>
                  <a:pt x="0" y="0"/>
                </a:moveTo>
                <a:lnTo>
                  <a:pt x="7392320" y="0"/>
                </a:lnTo>
                <a:lnTo>
                  <a:pt x="7392320" y="6505242"/>
                </a:lnTo>
                <a:lnTo>
                  <a:pt x="0" y="6505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4711379"/>
            <a:ext cx="6513299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Describing the app’s feature connecting users with mental health professionals:- The Mental Health Assistant app includes a feature that connects users with mental health professionals.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7819" y="3592353"/>
            <a:ext cx="9484489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11333E"/>
                </a:solidFill>
                <a:latin typeface="Inter Bold"/>
              </a:rPr>
              <a:t> 6: Connection to Professionals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780" y="829114"/>
            <a:ext cx="6250693" cy="625069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4E9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4996" y="-547257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4E9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799596" y="898659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4E9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085435" y="-547257"/>
            <a:ext cx="2170870" cy="217087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4E9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07255" y="1649363"/>
            <a:ext cx="4895743" cy="7634688"/>
          </a:xfrm>
          <a:custGeom>
            <a:avLst/>
            <a:gdLst/>
            <a:ahLst/>
            <a:cxnLst/>
            <a:rect l="l" t="t" r="r" b="b"/>
            <a:pathLst>
              <a:path w="4895743" h="7634688">
                <a:moveTo>
                  <a:pt x="0" y="0"/>
                </a:moveTo>
                <a:lnTo>
                  <a:pt x="4895743" y="0"/>
                </a:lnTo>
                <a:lnTo>
                  <a:pt x="4895743" y="7634687"/>
                </a:lnTo>
                <a:lnTo>
                  <a:pt x="0" y="7634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074687" y="5219433"/>
            <a:ext cx="6482507" cy="2732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b="1" dirty="0">
                <a:solidFill>
                  <a:srgbClr val="11333E"/>
                </a:solidFill>
                <a:latin typeface="Inter"/>
              </a:rPr>
              <a:t>Highlighting the app’s ability to connect users with support groups</a:t>
            </a:r>
            <a:r>
              <a:rPr lang="en-US" sz="2599" b="1">
                <a:solidFill>
                  <a:srgbClr val="11333E"/>
                </a:solidFill>
                <a:latin typeface="Inter"/>
              </a:rPr>
              <a:t>:- </a:t>
            </a:r>
          </a:p>
          <a:p>
            <a:pPr>
              <a:lnSpc>
                <a:spcPts val="3639"/>
              </a:lnSpc>
            </a:pPr>
            <a:endParaRPr lang="en-US" sz="2599" b="1" dirty="0">
              <a:solidFill>
                <a:srgbClr val="11333E"/>
              </a:solidFill>
              <a:latin typeface="Inter"/>
            </a:endParaRP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11333E"/>
                </a:solidFill>
                <a:latin typeface="Inter"/>
              </a:rPr>
              <a:t> The Mental Health Assistant app offers a valuable feature that connects users with support groups.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74687" y="3161932"/>
            <a:ext cx="6760309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11333E"/>
                </a:solidFill>
                <a:latin typeface="Inter Bold"/>
              </a:rPr>
              <a:t>7: Support Groups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53485" y="867156"/>
            <a:ext cx="7092504" cy="70925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17616" y="-902746"/>
            <a:ext cx="2170870" cy="217087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55126" y="9505154"/>
            <a:ext cx="2170870" cy="217087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58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28462" y="1621977"/>
            <a:ext cx="7472728" cy="7043046"/>
          </a:xfrm>
          <a:custGeom>
            <a:avLst/>
            <a:gdLst/>
            <a:ahLst/>
            <a:cxnLst/>
            <a:rect l="l" t="t" r="r" b="b"/>
            <a:pathLst>
              <a:path w="7472728" h="7043046">
                <a:moveTo>
                  <a:pt x="0" y="0"/>
                </a:moveTo>
                <a:lnTo>
                  <a:pt x="7472728" y="0"/>
                </a:lnTo>
                <a:lnTo>
                  <a:pt x="7472728" y="7043046"/>
                </a:lnTo>
                <a:lnTo>
                  <a:pt x="0" y="7043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4711379"/>
            <a:ext cx="6513299" cy="226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1333E"/>
                </a:solidFill>
                <a:latin typeface="Inter"/>
              </a:rPr>
              <a:t>•Display screenshots of the app's user interface</a:t>
            </a:r>
          </a:p>
          <a:p>
            <a:pPr>
              <a:lnSpc>
                <a:spcPts val="3639"/>
              </a:lnSpc>
            </a:pPr>
            <a:r>
              <a:rPr lang="en-US" sz="2599">
                <a:solidFill>
                  <a:srgbClr val="11333E"/>
                </a:solidFill>
                <a:latin typeface="Inter"/>
              </a:rPr>
              <a:t>•Emphasize user-friendly design and accessibility features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11333E"/>
              </a:solidFill>
              <a:latin typeface="Inte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3669986"/>
            <a:ext cx="743771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11333E"/>
                </a:solidFill>
                <a:latin typeface="Inter Bold"/>
              </a:rPr>
              <a:t>8: user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445</Words>
  <Application>Microsoft Office PowerPoint</Application>
  <PresentationFormat>Custom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Inter Bold</vt:lpstr>
      <vt:lpstr>Arial</vt:lpstr>
      <vt:lpstr>Montserrat Classic</vt:lpstr>
      <vt:lpstr>Inter</vt:lpstr>
      <vt:lpstr>Montserrat Classic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Simple Illustrative Identifying Signs of Mental Health Presentation</dc:title>
  <dc:creator>Lenovo</dc:creator>
  <cp:lastModifiedBy>Ranjeet Kumar</cp:lastModifiedBy>
  <cp:revision>3</cp:revision>
  <dcterms:created xsi:type="dcterms:W3CDTF">2006-08-16T00:00:00Z</dcterms:created>
  <dcterms:modified xsi:type="dcterms:W3CDTF">2024-03-16T20:06:34Z</dcterms:modified>
  <dc:identifier>DAF_mMuA7vA</dc:identifier>
</cp:coreProperties>
</file>